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3" r:id="rId4"/>
    <p:sldId id="265" r:id="rId5"/>
    <p:sldId id="267" r:id="rId6"/>
    <p:sldId id="269" r:id="rId7"/>
    <p:sldId id="271" r:id="rId8"/>
    <p:sldId id="273" r:id="rId9"/>
    <p:sldId id="275" r:id="rId10"/>
    <p:sldId id="277" r:id="rId11"/>
    <p:sldId id="279" r:id="rId12"/>
    <p:sldId id="280" r:id="rId13"/>
    <p:sldId id="260" r:id="rId14"/>
    <p:sldId id="257" r:id="rId15"/>
    <p:sldId id="258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1075" y="1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49E39598-23E0-4245-9BEF-F6C917BB323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06E0F116-9CE9-4E61-A2EA-A8E29AEB98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Philosophies of the 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WHII.9b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Communism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14400"/>
            <a:ext cx="7315199" cy="21209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Only a small group of wealthy people control most of the world’s wealth.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/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7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Communism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14400"/>
            <a:ext cx="7315199" cy="2120900"/>
          </a:xfrm>
        </p:spPr>
        <p:txBody>
          <a:bodyPr>
            <a:noAutofit/>
          </a:bodyPr>
          <a:lstStyle/>
          <a:p>
            <a:pPr lvl="0"/>
            <a:r>
              <a:rPr lang="en-US" sz="3600" dirty="0">
                <a:solidFill>
                  <a:schemeClr val="tx1"/>
                </a:solidFill>
              </a:rPr>
              <a:t>Economic equality for all people is possible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Which of the philosophies do you tend to agree with?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Background…P.U.R.S.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oor conditions in the factories and industrial towns created a large underclass of poor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nequal distribution of wealth leads to class divisions – large gap between rich and poor</a:t>
            </a:r>
            <a:endParaRPr lang="en-US" sz="2800" dirty="0"/>
          </a:p>
          <a:p>
            <a:r>
              <a:rPr lang="en-US" sz="4300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/>
              <a:t>eformers began to write new philosophies to address the needs of the poor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tandard of Living was improving for some during the Industrial Revolution but not 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28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914400"/>
          </a:xfrm>
        </p:spPr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3812" y="4800600"/>
            <a:ext cx="4040188" cy="411162"/>
          </a:xfrm>
        </p:spPr>
        <p:txBody>
          <a:bodyPr/>
          <a:lstStyle/>
          <a:p>
            <a:r>
              <a:rPr lang="en-US" dirty="0" smtClean="0"/>
              <a:t>Major Work: The Wealth of Nations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6019800" y="1295400"/>
            <a:ext cx="2362200" cy="381000"/>
          </a:xfrm>
        </p:spPr>
        <p:txBody>
          <a:bodyPr/>
          <a:lstStyle/>
          <a:p>
            <a:pPr algn="ctr"/>
            <a:r>
              <a:rPr lang="en-US" dirty="0" smtClean="0"/>
              <a:t>Adam Smith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28600" y="1219200"/>
            <a:ext cx="46482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Key Beliefs:</a:t>
            </a:r>
          </a:p>
          <a:p>
            <a:r>
              <a:rPr lang="en-US" sz="2400" b="1" u="sng" dirty="0" smtClean="0"/>
              <a:t>Laissez-Faire</a:t>
            </a:r>
            <a:r>
              <a:rPr lang="en-US" sz="2400" dirty="0" smtClean="0"/>
              <a:t>: Without government regulation, the economy will prosper</a:t>
            </a:r>
          </a:p>
          <a:p>
            <a:r>
              <a:rPr lang="en-US" sz="2400" b="1" u="sng" dirty="0" smtClean="0"/>
              <a:t>Competition</a:t>
            </a:r>
            <a:r>
              <a:rPr lang="en-US" sz="2400" dirty="0" smtClean="0"/>
              <a:t> between businesses leads to better products (</a:t>
            </a:r>
            <a:r>
              <a:rPr lang="en-US" sz="2400" b="1" dirty="0" smtClean="0"/>
              <a:t>Entrepreneurs</a:t>
            </a:r>
            <a:r>
              <a:rPr lang="en-US" sz="2400" dirty="0" smtClean="0"/>
              <a:t>: inventors, businessmen, investors create wealth, not governments)</a:t>
            </a:r>
          </a:p>
          <a:p>
            <a:r>
              <a:rPr lang="en-US" sz="2400" b="1" u="sng" dirty="0" smtClean="0"/>
              <a:t>Free Trade</a:t>
            </a:r>
            <a:r>
              <a:rPr lang="en-US" sz="2400" dirty="0" smtClean="0"/>
              <a:t>: trade between countries without taxing one another’s products leads to progress</a:t>
            </a:r>
          </a:p>
          <a:p>
            <a:r>
              <a:rPr lang="en-US" sz="2400" b="1" u="sng" dirty="0" smtClean="0"/>
              <a:t>Private ownership</a:t>
            </a:r>
            <a:r>
              <a:rPr lang="en-US" sz="2400" dirty="0" smtClean="0"/>
              <a:t> and investment leads to profit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52600"/>
            <a:ext cx="2042286" cy="3048000"/>
          </a:xfrm>
        </p:spPr>
      </p:pic>
    </p:spTree>
    <p:extLst>
      <p:ext uri="{BB962C8B-B14F-4D97-AF65-F5344CB8AC3E}">
        <p14:creationId xmlns:p14="http://schemas.microsoft.com/office/powerpoint/2010/main" val="3489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229600" cy="914400"/>
          </a:xfrm>
        </p:spPr>
        <p:txBody>
          <a:bodyPr/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4040188" cy="411162"/>
          </a:xfrm>
        </p:spPr>
        <p:txBody>
          <a:bodyPr/>
          <a:lstStyle/>
          <a:p>
            <a:r>
              <a:rPr lang="en-US" sz="2000" dirty="0" smtClean="0"/>
              <a:t>Key Beliefs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7772400" cy="3657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Reformers advocated for social justice for the poor/working class</a:t>
            </a:r>
          </a:p>
          <a:p>
            <a:r>
              <a:rPr lang="en-US" sz="2400" dirty="0" smtClean="0"/>
              <a:t>Government should plan the economy rather than free-markets</a:t>
            </a:r>
          </a:p>
          <a:p>
            <a:r>
              <a:rPr lang="en-US" sz="2400" dirty="0" smtClean="0"/>
              <a:t>Government ownership of key industries would end poverty and promote equality</a:t>
            </a:r>
          </a:p>
          <a:p>
            <a:r>
              <a:rPr lang="en-US" sz="2400" dirty="0" smtClean="0"/>
              <a:t>Producers should cooperate for the public good</a:t>
            </a:r>
          </a:p>
          <a:p>
            <a:r>
              <a:rPr lang="en-US" sz="2400" dirty="0" smtClean="0"/>
              <a:t>Goods should be distributed according to people’s needs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78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914400"/>
          </a:xfrm>
        </p:spPr>
        <p:txBody>
          <a:bodyPr/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0199" y="4191000"/>
            <a:ext cx="3742765" cy="762000"/>
          </a:xfrm>
        </p:spPr>
        <p:txBody>
          <a:bodyPr/>
          <a:lstStyle/>
          <a:p>
            <a:r>
              <a:rPr lang="en-US" dirty="0" smtClean="0"/>
              <a:t>Major work: the Communist manifesto and </a:t>
            </a:r>
            <a:br>
              <a:rPr lang="en-US" dirty="0" smtClean="0"/>
            </a:br>
            <a:r>
              <a:rPr lang="en-US" dirty="0" smtClean="0"/>
              <a:t>Das </a:t>
            </a:r>
            <a:r>
              <a:rPr lang="en-US" dirty="0" err="1" smtClean="0"/>
              <a:t>kapital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5410200" y="1524000"/>
            <a:ext cx="3729318" cy="381000"/>
          </a:xfrm>
        </p:spPr>
        <p:txBody>
          <a:bodyPr/>
          <a:lstStyle/>
          <a:p>
            <a:r>
              <a:rPr lang="en-US" dirty="0" smtClean="0"/>
              <a:t>Karl Marx and </a:t>
            </a:r>
            <a:r>
              <a:rPr lang="en-US" dirty="0" err="1" smtClean="0"/>
              <a:t>friedrich</a:t>
            </a:r>
            <a:r>
              <a:rPr lang="en-US" dirty="0" smtClean="0"/>
              <a:t> </a:t>
            </a:r>
            <a:r>
              <a:rPr lang="en-US" dirty="0" err="1" smtClean="0"/>
              <a:t>engels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152400" y="1524000"/>
            <a:ext cx="5029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Key Beliefs:</a:t>
            </a:r>
          </a:p>
          <a:p>
            <a:r>
              <a:rPr lang="en-US" sz="2400" dirty="0" smtClean="0"/>
              <a:t>Class Conflict has always existed between the “Haves” (bourgeoisie) and the “Have </a:t>
            </a:r>
            <a:r>
              <a:rPr lang="en-US" sz="2400" dirty="0" err="1" smtClean="0"/>
              <a:t>Nots</a:t>
            </a:r>
            <a:r>
              <a:rPr lang="en-US" sz="2400" dirty="0" smtClean="0"/>
              <a:t>” (proletariat)</a:t>
            </a:r>
          </a:p>
          <a:p>
            <a:r>
              <a:rPr lang="en-US" sz="2400" dirty="0" smtClean="0"/>
              <a:t>Capitalism would fail and the larger underclass (workers) would revolt</a:t>
            </a:r>
          </a:p>
          <a:p>
            <a:r>
              <a:rPr lang="en-US" sz="2400" dirty="0" smtClean="0"/>
              <a:t>Workers would control production and redistribute the wealth</a:t>
            </a:r>
          </a:p>
          <a:p>
            <a:r>
              <a:rPr lang="en-US" sz="2400" dirty="0" smtClean="0"/>
              <a:t>economic equality would follow</a:t>
            </a:r>
          </a:p>
          <a:p>
            <a:r>
              <a:rPr lang="en-US" sz="2400" dirty="0" smtClean="0"/>
              <a:t>No private property, classless society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057400"/>
            <a:ext cx="3048000" cy="1905000"/>
          </a:xfrm>
        </p:spPr>
      </p:pic>
    </p:spTree>
    <p:extLst>
      <p:ext uri="{BB962C8B-B14F-4D97-AF65-F5344CB8AC3E}">
        <p14:creationId xmlns:p14="http://schemas.microsoft.com/office/powerpoint/2010/main" val="42259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Socialism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905000"/>
            <a:ext cx="6934199" cy="11303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Government is best qualified to regulate the economy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130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Capitalism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905000"/>
            <a:ext cx="6934199" cy="11303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Progress results when individuals follow their own self-interest.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8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Socialism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43000"/>
            <a:ext cx="6934199" cy="18923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Governments should provide for its citizens according to their needs.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2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Capitalism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43000"/>
            <a:ext cx="6934199" cy="18923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Government should not interfere with the economy. </a:t>
            </a:r>
          </a:p>
        </p:txBody>
      </p:sp>
    </p:spTree>
    <p:extLst>
      <p:ext uri="{BB962C8B-B14F-4D97-AF65-F5344CB8AC3E}">
        <p14:creationId xmlns:p14="http://schemas.microsoft.com/office/powerpoint/2010/main" val="412311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Socialism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0" y="914400"/>
            <a:ext cx="6934199" cy="21209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Government control of 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crucial </a:t>
            </a:r>
            <a:r>
              <a:rPr lang="en-US" sz="3600" dirty="0">
                <a:solidFill>
                  <a:schemeClr val="tx1"/>
                </a:solidFill>
              </a:rPr>
              <a:t>industries (healthcare, transportation, education) could end poverty and promote equality.</a:t>
            </a:r>
            <a:r>
              <a:rPr lang="en-US" sz="3600" dirty="0"/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5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Capitalism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14400"/>
            <a:ext cx="7315199" cy="21209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Taxes on foreign products should be eliminated to give consumers 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more </a:t>
            </a:r>
            <a:r>
              <a:rPr lang="en-US" sz="3600" dirty="0">
                <a:solidFill>
                  <a:schemeClr val="tx1"/>
                </a:solidFill>
              </a:rPr>
              <a:t>choice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r>
              <a:rPr lang="en-US" sz="3600" dirty="0" smtClean="0"/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8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Communism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14400"/>
            <a:ext cx="7315199" cy="21209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People have always been divided into social and economic classes. </a:t>
            </a:r>
            <a:r>
              <a:rPr lang="en-US" sz="3600" dirty="0" smtClean="0"/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3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Communism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14400"/>
            <a:ext cx="7315199" cy="21209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Wealthy corporations take advantage of their workers to make a profit.</a:t>
            </a:r>
            <a:r>
              <a:rPr lang="en-US" sz="3600" dirty="0"/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/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169</TotalTime>
  <Words>360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Macro</vt:lpstr>
      <vt:lpstr>The Philosophies of the Industrial Revolution</vt:lpstr>
      <vt:lpstr>Socialism</vt:lpstr>
      <vt:lpstr>Capitalism</vt:lpstr>
      <vt:lpstr>Socialism</vt:lpstr>
      <vt:lpstr>Capitalism</vt:lpstr>
      <vt:lpstr>Socialism</vt:lpstr>
      <vt:lpstr>Capitalism</vt:lpstr>
      <vt:lpstr>Communism</vt:lpstr>
      <vt:lpstr>Communism</vt:lpstr>
      <vt:lpstr>Communism</vt:lpstr>
      <vt:lpstr>Communism</vt:lpstr>
      <vt:lpstr>PowerPoint Presentation</vt:lpstr>
      <vt:lpstr>Background…P.U.R.S.</vt:lpstr>
      <vt:lpstr>Capitalism</vt:lpstr>
      <vt:lpstr>Socialism</vt:lpstr>
      <vt:lpstr>Communism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Philosophies of the Industrial Revolution</dc:title>
  <dc:creator>Amy Kramer</dc:creator>
  <cp:lastModifiedBy>Troy Clark</cp:lastModifiedBy>
  <cp:revision>9</cp:revision>
  <dcterms:created xsi:type="dcterms:W3CDTF">2014-01-07T21:25:46Z</dcterms:created>
  <dcterms:modified xsi:type="dcterms:W3CDTF">2016-02-04T18:07:47Z</dcterms:modified>
</cp:coreProperties>
</file>