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1" r:id="rId4"/>
    <p:sldId id="267" r:id="rId5"/>
    <p:sldId id="262" r:id="rId6"/>
    <p:sldId id="268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379" y="114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2BAEA-39C3-4C54-B8AC-2A84496D372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211A4-DC86-4E1C-B362-F58A11737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11A4-DC86-4E1C-B362-F58A117372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EA8535-F8B0-4FA7-834C-E2A098EA3B54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C8F0E4-6059-4F5D-AB29-A22231E1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4267200"/>
            <a:ext cx="8486336" cy="2301240"/>
          </a:xfrm>
        </p:spPr>
        <p:txBody>
          <a:bodyPr/>
          <a:lstStyle/>
          <a:p>
            <a:r>
              <a:rPr lang="en-US" dirty="0" smtClean="0"/>
              <a:t>The Rise of Dictators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06" y="304799"/>
            <a:ext cx="6433694" cy="38223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Hideki </a:t>
            </a:r>
            <a:r>
              <a:rPr lang="en-US" dirty="0" err="1" smtClean="0"/>
              <a:t>Tojo</a:t>
            </a:r>
            <a:r>
              <a:rPr lang="en-US" dirty="0" smtClean="0"/>
              <a:t> wanted…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Raw Materials: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Japan continues to industrialize, they need oil, metals, and other supplies – so they take over other lands for it!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The League of Nations fails: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When they protest the invasions, Japan leaves the League in 1933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Dictators &amp; Totalitarianism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Dictator: </a:t>
            </a:r>
            <a:r>
              <a:rPr lang="en-US" dirty="0" smtClean="0"/>
              <a:t>A ruler with unrestricted power, without any democratic restrictions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Totalitarian State: </a:t>
            </a:r>
            <a:r>
              <a:rPr lang="en-US" dirty="0" smtClean="0"/>
              <a:t>Government uses intimidation, violence, propaganda to rule all aspects of political and social life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733800" y="2667000"/>
            <a:ext cx="15240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Benito Mussolini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ITALY</a:t>
            </a:r>
          </a:p>
          <a:p>
            <a:r>
              <a:rPr lang="en-US" dirty="0" smtClean="0"/>
              <a:t>“</a:t>
            </a:r>
            <a:r>
              <a:rPr lang="en-US" dirty="0" smtClean="0">
                <a:latin typeface="Stencil" panose="040409050D0802020404" pitchFamily="82" charset="0"/>
              </a:rPr>
              <a:t>Il Duce</a:t>
            </a:r>
            <a:r>
              <a:rPr lang="en-US" dirty="0" smtClean="0"/>
              <a:t>” – The Leader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Fascism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emphasized…</a:t>
            </a:r>
          </a:p>
          <a:p>
            <a:pPr lvl="1"/>
            <a:r>
              <a:rPr lang="en-US" dirty="0" smtClean="0"/>
              <a:t>Loyalty to the state </a:t>
            </a:r>
          </a:p>
          <a:p>
            <a:pPr lvl="1"/>
            <a:r>
              <a:rPr lang="en-US" dirty="0" smtClean="0"/>
              <a:t>Obedience to the leader </a:t>
            </a:r>
          </a:p>
          <a:p>
            <a:pPr lvl="1"/>
            <a:r>
              <a:rPr lang="en-US" u="sng" dirty="0" smtClean="0">
                <a:solidFill>
                  <a:srgbClr val="FFC000"/>
                </a:solidFill>
              </a:rPr>
              <a:t>Extreme</a:t>
            </a:r>
            <a:r>
              <a:rPr lang="en-US" dirty="0" smtClean="0"/>
              <a:t> nationalism and militarism </a:t>
            </a:r>
          </a:p>
        </p:txBody>
      </p:sp>
      <p:pic>
        <p:nvPicPr>
          <p:cNvPr id="4" name="Picture 3" descr="http://images1.wikia.nocookie.net/__cb20070511044439/uncyclopedia/images/5/5c/Mussolin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180" y="685800"/>
            <a:ext cx="2057400" cy="2585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Mussolini wanted to..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 the glory of Rome</a:t>
            </a:r>
          </a:p>
          <a:p>
            <a:r>
              <a:rPr lang="en-US" dirty="0" smtClean="0"/>
              <a:t>Invade Ethiopia </a:t>
            </a:r>
          </a:p>
          <a:p>
            <a:pPr lvl="1"/>
            <a:r>
              <a:rPr lang="en-US" dirty="0" smtClean="0"/>
              <a:t>1 of 3 independent African countries</a:t>
            </a:r>
          </a:p>
          <a:p>
            <a:pPr lvl="1"/>
            <a:r>
              <a:rPr lang="en-US" dirty="0" smtClean="0"/>
              <a:t>Despite pleas from the Ethiopian emperor, the League did nothing to stop Italy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Adolf </a:t>
            </a:r>
            <a:r>
              <a:rPr lang="en-US" sz="5300" dirty="0"/>
              <a:t>Hitler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Der Führer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GERMANY</a:t>
            </a:r>
          </a:p>
          <a:p>
            <a:r>
              <a:rPr lang="en-US" dirty="0">
                <a:solidFill>
                  <a:srgbClr val="FFC000"/>
                </a:solidFill>
              </a:rPr>
              <a:t>National Socialism</a:t>
            </a:r>
          </a:p>
          <a:p>
            <a:pPr lvl="1"/>
            <a:r>
              <a:rPr lang="en-US" dirty="0"/>
              <a:t>Nazism </a:t>
            </a:r>
            <a:r>
              <a:rPr lang="en-US" dirty="0">
                <a:sym typeface="Wingdings" pitchFamily="2" charset="2"/>
              </a:rPr>
              <a:t> Extreme Nationalism and belief in the superiority of their race.</a:t>
            </a:r>
            <a:endParaRPr lang="en-US" dirty="0"/>
          </a:p>
          <a:p>
            <a:r>
              <a:rPr lang="en-US" dirty="0" smtClean="0"/>
              <a:t>Nazis came to power because Inflation and Depression </a:t>
            </a:r>
            <a:r>
              <a:rPr lang="en-US" dirty="0" smtClean="0">
                <a:solidFill>
                  <a:srgbClr val="FFC000"/>
                </a:solidFill>
              </a:rPr>
              <a:t>weakened the democratic government</a:t>
            </a:r>
            <a:r>
              <a:rPr lang="en-US" dirty="0" smtClean="0"/>
              <a:t> in Germany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Anti-Semitism:</a:t>
            </a:r>
            <a:r>
              <a:rPr lang="en-US" dirty="0" smtClean="0"/>
              <a:t> Jews blamed for the economic troubles.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550" y="152400"/>
            <a:ext cx="1943100" cy="23526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wanted to…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6019800" cy="4525963"/>
          </a:xfrm>
        </p:spPr>
        <p:txBody>
          <a:bodyPr/>
          <a:lstStyle/>
          <a:p>
            <a:r>
              <a:rPr lang="en-US" dirty="0" smtClean="0"/>
              <a:t>Occupy nearby countries </a:t>
            </a:r>
            <a:br>
              <a:rPr lang="en-US" dirty="0" smtClean="0"/>
            </a:br>
            <a:r>
              <a:rPr lang="en-US" dirty="0" smtClean="0"/>
              <a:t>(land taken from Germany in the Treaty of Versailles)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“Lebensraum” </a:t>
            </a:r>
            <a:r>
              <a:rPr lang="en-US" dirty="0" smtClean="0">
                <a:sym typeface="Wingdings" pitchFamily="2" charset="2"/>
              </a:rPr>
              <a:t> “Living Space”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Reoccupation of the Rhineland </a:t>
            </a:r>
          </a:p>
          <a:p>
            <a:pPr lvl="1"/>
            <a:r>
              <a:rPr lang="en-US" dirty="0" smtClean="0"/>
              <a:t>Annexation of Austria</a:t>
            </a:r>
          </a:p>
          <a:p>
            <a:pPr lvl="1"/>
            <a:r>
              <a:rPr lang="en-US" dirty="0" smtClean="0"/>
              <a:t>Acquires the Sudetenland </a:t>
            </a:r>
          </a:p>
          <a:p>
            <a:pPr lvl="1"/>
            <a:r>
              <a:rPr lang="en-US" dirty="0" smtClean="0"/>
              <a:t>Takes Czechoslovakia </a:t>
            </a:r>
          </a:p>
          <a:p>
            <a:endParaRPr lang="en-US" dirty="0"/>
          </a:p>
        </p:txBody>
      </p:sp>
      <p:pic>
        <p:nvPicPr>
          <p:cNvPr id="4" name="Picture 7" descr="sudeten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37796" y="0"/>
            <a:ext cx="3106204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" y="76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Joseph Stalin </a:t>
            </a:r>
            <a:br>
              <a:rPr lang="en-US" sz="5300" dirty="0" smtClean="0"/>
            </a:br>
            <a:r>
              <a:rPr lang="en-US" dirty="0" smtClean="0"/>
              <a:t>– Soviet Premier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467600" cy="4525963"/>
          </a:xfrm>
        </p:spPr>
        <p:txBody>
          <a:bodyPr/>
          <a:lstStyle/>
          <a:p>
            <a:r>
              <a:rPr lang="en-US" dirty="0" smtClean="0"/>
              <a:t>The Soviet Union (USSR)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Soviet Communist Dictatorship…</a:t>
            </a:r>
          </a:p>
          <a:p>
            <a:pPr lvl="1"/>
            <a:r>
              <a:rPr lang="en-US" dirty="0" smtClean="0"/>
              <a:t>State control of all aspects of life – the economy, politics, and society (state-run industry, secret police, totalitarianism)</a:t>
            </a:r>
          </a:p>
          <a:p>
            <a:r>
              <a:rPr lang="en-US" dirty="0" smtClean="0"/>
              <a:t>After the Russian Revolution, Vladimir Lenin came to power and established a dictatorship that was continued by Joseph Stalin.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2" descr="http://4.bp.blogspot.com/-wxdgAiRcjHg/TmGF3cAnttI/AAAAAAAAGEM/fYvHGh8e2b8/s1600/stalinDM2109_468x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52400"/>
            <a:ext cx="181986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467600" cy="1143000"/>
          </a:xfrm>
        </p:spPr>
        <p:txBody>
          <a:bodyPr/>
          <a:lstStyle/>
          <a:p>
            <a:r>
              <a:rPr lang="en-US" dirty="0" smtClean="0"/>
              <a:t>Stalin’s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1534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Five </a:t>
            </a:r>
            <a:r>
              <a:rPr lang="en-US" b="1" dirty="0">
                <a:solidFill>
                  <a:srgbClr val="FFC000"/>
                </a:solidFill>
              </a:rPr>
              <a:t>Year Plans </a:t>
            </a:r>
            <a:r>
              <a:rPr lang="en-US" dirty="0">
                <a:sym typeface="Wingdings" pitchFamily="2" charset="2"/>
              </a:rPr>
              <a:t>  economic plans set impossibly high quotas to increase output of steel, coal, oil and electricity </a:t>
            </a:r>
            <a:endParaRPr lang="en-US" dirty="0" smtClean="0"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Collectivization </a:t>
            </a:r>
            <a:r>
              <a:rPr lang="en-US" b="1" dirty="0">
                <a:solidFill>
                  <a:srgbClr val="FFC000"/>
                </a:solidFill>
              </a:rPr>
              <a:t>of Farms </a:t>
            </a:r>
            <a:r>
              <a:rPr lang="en-US" dirty="0">
                <a:sym typeface="Wingdings" pitchFamily="2" charset="2"/>
              </a:rPr>
              <a:t> privately owned farms are combined into large government owned </a:t>
            </a:r>
            <a:r>
              <a:rPr lang="en-US" dirty="0" smtClean="0">
                <a:sym typeface="Wingdings" pitchFamily="2" charset="2"/>
              </a:rPr>
              <a:t>farms</a:t>
            </a:r>
          </a:p>
          <a:p>
            <a:r>
              <a:rPr lang="en-US" b="1" dirty="0" smtClean="0">
                <a:solidFill>
                  <a:srgbClr val="FFC000"/>
                </a:solidFill>
                <a:sym typeface="Wingdings" pitchFamily="2" charset="2"/>
              </a:rPr>
              <a:t>Secret </a:t>
            </a:r>
            <a:r>
              <a:rPr lang="en-US" b="1" dirty="0">
                <a:solidFill>
                  <a:srgbClr val="FFC000"/>
                </a:solidFill>
                <a:sym typeface="Wingdings" pitchFamily="2" charset="2"/>
              </a:rPr>
              <a:t>Police </a:t>
            </a:r>
            <a:r>
              <a:rPr lang="en-US" dirty="0">
                <a:sym typeface="Wingdings" pitchFamily="2" charset="2"/>
              </a:rPr>
              <a:t> monitored telephone lines, read mail, planted informers</a:t>
            </a:r>
            <a:endParaRPr lang="en-US" dirty="0"/>
          </a:p>
          <a:p>
            <a:r>
              <a:rPr lang="en-US" b="1" dirty="0" smtClean="0">
                <a:solidFill>
                  <a:srgbClr val="FFC000"/>
                </a:solidFill>
              </a:rPr>
              <a:t>The Great </a:t>
            </a:r>
            <a:r>
              <a:rPr lang="en-US" b="1" dirty="0">
                <a:solidFill>
                  <a:srgbClr val="FFC000"/>
                </a:solidFill>
              </a:rPr>
              <a:t>Purge</a:t>
            </a:r>
            <a:r>
              <a:rPr lang="en-US" dirty="0">
                <a:solidFill>
                  <a:srgbClr val="FFC000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a series of killings and deportations by the government to </a:t>
            </a:r>
            <a:r>
              <a:rPr lang="en-US" dirty="0"/>
              <a:t>eliminate anyone who threatened Stalin’s power 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Historians estimate nearly 700,000 people were executed between 1937-1938 alone!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Hideki </a:t>
            </a:r>
            <a:r>
              <a:rPr lang="en-US" dirty="0" err="1" smtClean="0"/>
              <a:t>Tojo</a:t>
            </a:r>
            <a:r>
              <a:rPr lang="en-US" dirty="0" smtClean="0"/>
              <a:t> &amp; Emperor Hirohito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94618"/>
            <a:ext cx="7467600" cy="4525963"/>
          </a:xfrm>
        </p:spPr>
        <p:txBody>
          <a:bodyPr/>
          <a:lstStyle/>
          <a:p>
            <a:r>
              <a:rPr lang="en-US" dirty="0" smtClean="0"/>
              <a:t>Japan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Japanese Militarism emphasized: </a:t>
            </a:r>
          </a:p>
          <a:p>
            <a:pPr lvl="1"/>
            <a:r>
              <a:rPr lang="en-US" dirty="0" smtClean="0"/>
              <a:t>Power given to the military to Increase the country’s military strength combined with aggressive plans for Imperialism in Asia!  </a:t>
            </a:r>
            <a:r>
              <a:rPr lang="en-US" dirty="0" smtClean="0">
                <a:solidFill>
                  <a:srgbClr val="FFC000"/>
                </a:solidFill>
              </a:rPr>
              <a:t>Hirohito is just a symbol for his country.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The military, under </a:t>
            </a:r>
            <a:r>
              <a:rPr lang="en-US" dirty="0" err="1" smtClean="0">
                <a:solidFill>
                  <a:srgbClr val="FFC000"/>
                </a:solidFill>
              </a:rPr>
              <a:t>Tojo</a:t>
            </a:r>
            <a:r>
              <a:rPr lang="en-US" dirty="0" smtClean="0">
                <a:solidFill>
                  <a:srgbClr val="FFC000"/>
                </a:solidFill>
              </a:rPr>
              <a:t> have all the power!</a:t>
            </a:r>
          </a:p>
          <a:p>
            <a:pPr lvl="1"/>
            <a:r>
              <a:rPr lang="en-US" dirty="0" smtClean="0"/>
              <a:t>Japan will invade: Korea, Manchuria, and China – all before the start of WWII</a:t>
            </a:r>
          </a:p>
        </p:txBody>
      </p:sp>
      <p:pic>
        <p:nvPicPr>
          <p:cNvPr id="21506" name="Picture 2" descr="http://upload.wikimedia.org/wikipedia/commons/thumb/f/f0/Hideki_Tojo.jpg/220px-Hideki_To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7450" y="3187180"/>
            <a:ext cx="1485900" cy="1897900"/>
          </a:xfrm>
          <a:prstGeom prst="rect">
            <a:avLst/>
          </a:prstGeom>
          <a:noFill/>
        </p:spPr>
      </p:pic>
      <p:pic>
        <p:nvPicPr>
          <p:cNvPr id="21508" name="Picture 4" descr="http://wpcontent.answcdn.com/wikipedia/commons/thumb/2/25/Hirohito_wartime.jpg/170px-Hirohito_warti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4600" y="457200"/>
            <a:ext cx="1371600" cy="189571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462608" y="5105400"/>
            <a:ext cx="161272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Tojo</a:t>
            </a:r>
            <a:r>
              <a:rPr lang="en-US" sz="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en-US" sz="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</TotalTime>
  <Words>370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The Rise of Dictators</vt:lpstr>
      <vt:lpstr>Dictators &amp; Totalitarianism</vt:lpstr>
      <vt:lpstr>Benito Mussolini</vt:lpstr>
      <vt:lpstr>Mussolini wanted to.. </vt:lpstr>
      <vt:lpstr>Adolf Hitler - Der Führer</vt:lpstr>
      <vt:lpstr>Hitler wanted to… </vt:lpstr>
      <vt:lpstr>Joseph Stalin  – Soviet Premier</vt:lpstr>
      <vt:lpstr>Stalin’s Policies</vt:lpstr>
      <vt:lpstr>Hideki Tojo &amp; Emperor Hirohito</vt:lpstr>
      <vt:lpstr>Hideki Tojo wanted…</vt:lpstr>
    </vt:vector>
  </TitlesOfParts>
  <Company>PWCS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Interwar Period &amp; Dictatorial Regimes</dc:title>
  <dc:creator>PWCS</dc:creator>
  <cp:lastModifiedBy>Troy Clark</cp:lastModifiedBy>
  <cp:revision>30</cp:revision>
  <dcterms:created xsi:type="dcterms:W3CDTF">2012-02-22T00:57:58Z</dcterms:created>
  <dcterms:modified xsi:type="dcterms:W3CDTF">2016-03-07T14:52:05Z</dcterms:modified>
</cp:coreProperties>
</file>