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handoutMasterIdLst>
    <p:handoutMasterId r:id="rId11"/>
  </p:handoutMasterIdLst>
  <p:sldIdLst>
    <p:sldId id="256" r:id="rId2"/>
    <p:sldId id="258" r:id="rId3"/>
    <p:sldId id="260" r:id="rId4"/>
    <p:sldId id="262" r:id="rId5"/>
    <p:sldId id="261" r:id="rId6"/>
    <p:sldId id="264" r:id="rId7"/>
    <p:sldId id="265" r:id="rId8"/>
    <p:sldId id="266" r:id="rId9"/>
    <p:sldId id="267" r:id="rId10"/>
  </p:sldIdLst>
  <p:sldSz cx="9144000" cy="6858000" type="screen4x3"/>
  <p:notesSz cx="9144000" cy="6980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69BED-DD57-48BC-A6AD-A5382F9BA794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2EB8C-2EF4-48D8-AD47-75B31AA01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26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9D94-9B00-4C9F-A8FD-E4E2B5AB3B28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9D94-9B00-4C9F-A8FD-E4E2B5AB3B28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9D94-9B00-4C9F-A8FD-E4E2B5AB3B28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9D94-9B00-4C9F-A8FD-E4E2B5AB3B28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9D94-9B00-4C9F-A8FD-E4E2B5AB3B28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9D94-9B00-4C9F-A8FD-E4E2B5AB3B28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9D94-9B00-4C9F-A8FD-E4E2B5AB3B28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9D94-9B00-4C9F-A8FD-E4E2B5AB3B28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9D94-9B00-4C9F-A8FD-E4E2B5AB3B28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9D94-9B00-4C9F-A8FD-E4E2B5AB3B28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EF99D94-9B00-4C9F-A8FD-E4E2B5AB3B28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F99D94-9B00-4C9F-A8FD-E4E2B5AB3B28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A425165-9853-42E6-BAD4-9F778EB3E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336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Latin American Revolutions</a:t>
            </a:r>
            <a:endParaRPr lang="en-US" sz="6000" dirty="0"/>
          </a:p>
        </p:txBody>
      </p:sp>
      <p:pic>
        <p:nvPicPr>
          <p:cNvPr id="4" name="Content Placeholder 8" descr="Toussa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778000"/>
            <a:ext cx="3048000" cy="5080000"/>
          </a:xfrm>
          <a:prstGeom prst="rect">
            <a:avLst/>
          </a:prstGeom>
        </p:spPr>
      </p:pic>
      <p:pic>
        <p:nvPicPr>
          <p:cNvPr id="5" name="Content Placeholder 6" descr="Boliv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752600"/>
            <a:ext cx="3048000" cy="5105400"/>
          </a:xfrm>
          <a:prstGeom prst="rect">
            <a:avLst/>
          </a:prstGeom>
        </p:spPr>
      </p:pic>
      <p:pic>
        <p:nvPicPr>
          <p:cNvPr id="11266" name="Picture 2" descr="http://upload.wikimedia.org/wikipedia/commons/b/bf/Miguel_Hidalgo_y_Costill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3060382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Hispanola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762000"/>
            <a:ext cx="4648200" cy="60960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762000"/>
            <a:ext cx="4572000" cy="6096000"/>
          </a:xfrm>
        </p:spPr>
        <p:txBody>
          <a:bodyPr>
            <a:normAutofit lnSpcReduction="10000"/>
          </a:bodyPr>
          <a:lstStyle/>
          <a:p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African </a:t>
            </a:r>
            <a:r>
              <a:rPr lang="en-US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slaves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were main workforce on </a:t>
            </a:r>
            <a:r>
              <a:rPr lang="en-US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sugar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plantations</a:t>
            </a:r>
          </a:p>
          <a:p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French </a:t>
            </a:r>
            <a:r>
              <a:rPr lang="en-US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Revolution, 100,000 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enslaved Africans </a:t>
            </a:r>
            <a:r>
              <a:rPr lang="en-US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revolted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against their masters</a:t>
            </a:r>
          </a:p>
          <a:p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Toussaint </a:t>
            </a:r>
            <a:r>
              <a:rPr lang="en-US" sz="27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L’Ouverture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former </a:t>
            </a:r>
            <a:r>
              <a:rPr lang="en-US" sz="2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slave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became  the military leader</a:t>
            </a:r>
          </a:p>
          <a:p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1801 he took control of the island &amp; freed all the slaves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http://imgc.allpostersimages.com/images/P-473-488-90/22/2246/IDEZD00Z/posters/african-american-slaves-harvesting-cane-on-a-sugar-plan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762001"/>
            <a:ext cx="4648200" cy="6096000"/>
          </a:xfrm>
          <a:prstGeom prst="rect">
            <a:avLst/>
          </a:prstGeom>
          <a:noFill/>
        </p:spPr>
      </p:pic>
      <p:pic>
        <p:nvPicPr>
          <p:cNvPr id="9220" name="Picture 4" descr="http://upload.wikimedia.org/wikipedia/commons/3/3a/San_Domin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762000"/>
            <a:ext cx="4648200" cy="6096000"/>
          </a:xfrm>
          <a:prstGeom prst="rect">
            <a:avLst/>
          </a:prstGeom>
          <a:noFill/>
        </p:spPr>
      </p:pic>
      <p:pic>
        <p:nvPicPr>
          <p:cNvPr id="9222" name="Picture 6" descr="http://www.badassoftheweek.com/toussai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741273"/>
            <a:ext cx="4648200" cy="6116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Haiti Cont’d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6482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agreed to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uprising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 the French promised to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slavery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French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later tricked him &amp;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imprisoned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him in the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rest of his life</a:t>
            </a:r>
          </a:p>
          <a:p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Haiti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declared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independence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January 1, 1804</a:t>
            </a:r>
          </a:p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black colony to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itself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European control</a:t>
            </a:r>
          </a:p>
          <a:p>
            <a:endParaRPr lang="en-US" dirty="0"/>
          </a:p>
        </p:txBody>
      </p:sp>
      <p:pic>
        <p:nvPicPr>
          <p:cNvPr id="7170" name="Picture 2" descr="http://upload.wikimedia.org/wikipedia/commons/6/6f/Toussaint_L'Ouve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742950"/>
            <a:ext cx="4495800" cy="6115050"/>
          </a:xfrm>
          <a:prstGeom prst="rect">
            <a:avLst/>
          </a:prstGeom>
          <a:noFill/>
        </p:spPr>
      </p:pic>
      <p:pic>
        <p:nvPicPr>
          <p:cNvPr id="7172" name="Picture 4" descr="http://images.fineartamerica.com/images-medium-large/4-toussaint-louverture-granger.jpg"/>
          <p:cNvPicPr>
            <a:picLocks noChangeAspect="1" noChangeArrowheads="1"/>
          </p:cNvPicPr>
          <p:nvPr/>
        </p:nvPicPr>
        <p:blipFill>
          <a:blip r:embed="rId3" cstate="print"/>
          <a:srcRect l="12139" t="15122" r="12330" b="6829"/>
          <a:stretch>
            <a:fillRect/>
          </a:stretch>
        </p:blipFill>
        <p:spPr bwMode="auto">
          <a:xfrm>
            <a:off x="4648200" y="762000"/>
            <a:ext cx="4495800" cy="6096000"/>
          </a:xfrm>
          <a:prstGeom prst="rect">
            <a:avLst/>
          </a:prstGeom>
          <a:noFill/>
        </p:spPr>
      </p:pic>
      <p:pic>
        <p:nvPicPr>
          <p:cNvPr id="7174" name="Picture 6" descr="http://www.cooptripartite.icict.fiocruz.br/sites/www.cooptripartite.icict.fiocruz.br/files/FlagHait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2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Venezuela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1"/>
            <a:ext cx="4495800" cy="6096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Independence was initially declared in 1811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 was led by a wealthy Venezuelan Creole, Simon Bolivar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Bolivar led the army for 10 years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exiled twice before finally gaining independence for Venezuela</a:t>
            </a:r>
          </a:p>
        </p:txBody>
      </p:sp>
      <p:pic>
        <p:nvPicPr>
          <p:cNvPr id="5122" name="Picture 2" descr="http://www.worldatlas.com/webimage/countrys/samerica/ve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762000"/>
            <a:ext cx="4876800" cy="6096000"/>
          </a:xfrm>
          <a:prstGeom prst="rect">
            <a:avLst/>
          </a:prstGeom>
          <a:noFill/>
        </p:spPr>
      </p:pic>
      <p:pic>
        <p:nvPicPr>
          <p:cNvPr id="5124" name="Picture 4" descr="http://www.historytoday.com/sites/default/files/Simon_Boliv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1" y="762001"/>
            <a:ext cx="4876800" cy="6096000"/>
          </a:xfrm>
          <a:prstGeom prst="rect">
            <a:avLst/>
          </a:prstGeom>
          <a:noFill/>
        </p:spPr>
      </p:pic>
      <p:sp>
        <p:nvSpPr>
          <p:cNvPr id="5126" name="AutoShape 6" descr="http://upload.wikimedia.org/wikipedia/commons/d/dd/Flag_of_Venezuela_(1954-2006)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http://upload.wikimedia.org/wikipedia/commons/d/dd/Flag_of_Venezuela_(1954-2006)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://upload.wikimedia.org/wikipedia/commons/d/d1/Flag_of_Venezuela_1930-20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762000"/>
            <a:ext cx="4876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Argentina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6019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Argentina declared independence in 1816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Spanish forces in Chile &amp; Peru continued to pose a threat to Argentina’s independence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 de San Martin, joined forces with Simon Bolivar to secure independence for Argentina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worldatlas.com/webimage/countrys/samerica/ar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6869" y="838200"/>
            <a:ext cx="4807131" cy="6019800"/>
          </a:xfrm>
          <a:prstGeom prst="rect">
            <a:avLst/>
          </a:prstGeom>
          <a:noFill/>
        </p:spPr>
      </p:pic>
      <p:pic>
        <p:nvPicPr>
          <p:cNvPr id="6148" name="Picture 4" descr="http://radio.rpp.com.pe/peruanosenelexterior/files/2010/07/SAN-MART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838201"/>
            <a:ext cx="4800600" cy="6019800"/>
          </a:xfrm>
          <a:prstGeom prst="rect">
            <a:avLst/>
          </a:prstGeom>
          <a:noFill/>
        </p:spPr>
      </p:pic>
      <p:pic>
        <p:nvPicPr>
          <p:cNvPr id="6150" name="Picture 6" descr="http://www.olstars.com/images/flags/Big/a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838200"/>
            <a:ext cx="48006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Mexico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61722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Indians &amp;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mestizos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mixed more freely &amp; played a leading role in revolutions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1810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Padre Miguel Hidalgo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priest from the village of Dolores, issued a “call for rebellion”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(“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Grito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Dolores”)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organized 80,000 men to revolt against the Creoles &amp; the Spanish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Creoles &amp; Spanish feared the loss of their land, fought back &amp; defeated Hidalgo in 1811</a:t>
            </a:r>
          </a:p>
          <a:p>
            <a:endParaRPr lang="en-US" dirty="0"/>
          </a:p>
        </p:txBody>
      </p:sp>
      <p:pic>
        <p:nvPicPr>
          <p:cNvPr id="3074" name="Picture 2" descr="http://www.enchantedlearning.com/mgifs/Mexico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685800"/>
            <a:ext cx="4800600" cy="6172200"/>
          </a:xfrm>
          <a:prstGeom prst="rect">
            <a:avLst/>
          </a:prstGeom>
          <a:noFill/>
        </p:spPr>
      </p:pic>
      <p:pic>
        <p:nvPicPr>
          <p:cNvPr id="3076" name="Picture 4" descr="http://upload.wikimedia.org/wikipedia/commons/b/bf/Miguel_Hidalgo_y_Costil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85800"/>
            <a:ext cx="4800600" cy="6172200"/>
          </a:xfrm>
          <a:prstGeom prst="rect">
            <a:avLst/>
          </a:prstGeom>
          <a:noFill/>
        </p:spPr>
      </p:pic>
      <p:pic>
        <p:nvPicPr>
          <p:cNvPr id="3078" name="Picture 6" descr="http://www.biografiasyvidas.com/biografia/h/fotos/hidalg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85800"/>
            <a:ext cx="4800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Mexico Cont’d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19600" cy="60198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rebels then chose leader Padre Jose Maria Morelos.  He was defeated in 1815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Mexico gained independence in 1821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elas.com.mx/wp-content/uploads/2012/09/morel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825060"/>
            <a:ext cx="4724401" cy="6032940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1/12/Heroic_resistance_of_the_Neopolitan_people_against_the_Fren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838201"/>
            <a:ext cx="4724400" cy="60198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5" y="3505200"/>
            <a:ext cx="5104577" cy="3471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Brazil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5720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1807, Portugal was invaded by Napoleon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Portugal’s royal family moved to Brazil &amp; continued to rule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1815 Napoleon was defeated, the royal family returned to Portugal, but left behind Prince Dom Pedro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people of Brazil asked Dom Pedro for independence &amp; he agreed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Brazil gained independence in 1822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any bloodshed</a:t>
            </a:r>
          </a:p>
        </p:txBody>
      </p:sp>
      <p:pic>
        <p:nvPicPr>
          <p:cNvPr id="1026" name="Picture 2" descr="http://www.worldology.com/Europe/images/napoleonic_french.jpg"/>
          <p:cNvPicPr>
            <a:picLocks noChangeAspect="1" noChangeArrowheads="1"/>
          </p:cNvPicPr>
          <p:nvPr/>
        </p:nvPicPr>
        <p:blipFill>
          <a:blip r:embed="rId2" cstate="print"/>
          <a:srcRect r="6238"/>
          <a:stretch>
            <a:fillRect/>
          </a:stretch>
        </p:blipFill>
        <p:spPr bwMode="auto">
          <a:xfrm>
            <a:off x="4419600" y="685800"/>
            <a:ext cx="4724400" cy="6172200"/>
          </a:xfrm>
          <a:prstGeom prst="rect">
            <a:avLst/>
          </a:prstGeom>
          <a:noFill/>
        </p:spPr>
      </p:pic>
      <p:pic>
        <p:nvPicPr>
          <p:cNvPr id="1028" name="Picture 4" descr="http://www.bonjourlafrance.com/france-facts/france-history/images/napoleon/1815-end-of-Napoleon-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762000"/>
            <a:ext cx="4724400" cy="6096001"/>
          </a:xfrm>
          <a:prstGeom prst="rect">
            <a:avLst/>
          </a:prstGeom>
          <a:noFill/>
        </p:spPr>
      </p:pic>
      <p:pic>
        <p:nvPicPr>
          <p:cNvPr id="1030" name="Picture 6" descr="http://i.infoplease.com/images/mbraz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685800"/>
            <a:ext cx="4724400" cy="6172200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en/thumb/0/05/Flag_of_Brazil.svg/720px-Flag_of_Brazil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685801"/>
            <a:ext cx="47244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Colonies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838200"/>
            <a:ext cx="4191000" cy="6019800"/>
          </a:xfrm>
        </p:spPr>
        <p:txBody>
          <a:bodyPr>
            <a:noAutofit/>
          </a:bodyPr>
          <a:lstStyle/>
          <a:p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Bolivar marched south into Columbia where he met up with Jose San Martin</a:t>
            </a:r>
          </a:p>
          <a:p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Together, they freed Chile, Peru, Panama, &amp; Ecuador.</a:t>
            </a:r>
          </a:p>
          <a:p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Spanish colonies became independent after the Battle of Ayacucho (Peru) in 1824</a:t>
            </a:r>
          </a:p>
          <a:p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Bolivar is credited with liberating the northern areas of Latin America</a:t>
            </a:r>
            <a:endParaRPr lang="en-US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0" name="Picture 4" descr="http://1.bp.blogspot.com/-5njG0RraGZM/UFk9uSwf9FI/AAAAAAAAA5U/ZwrRB41p6X4/s1600/Entrevista+de+Guayaquil1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5" y="914401"/>
            <a:ext cx="4619625" cy="5943600"/>
          </a:xfrm>
          <a:prstGeom prst="rect">
            <a:avLst/>
          </a:prstGeom>
          <a:noFill/>
        </p:spPr>
      </p:pic>
      <p:pic>
        <p:nvPicPr>
          <p:cNvPr id="24582" name="Picture 6" descr="http://www.beachcomberpete.com/latin_america/Latin_America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14400"/>
            <a:ext cx="4648200" cy="5943600"/>
          </a:xfrm>
          <a:prstGeom prst="rect">
            <a:avLst/>
          </a:prstGeom>
          <a:noFill/>
        </p:spPr>
      </p:pic>
      <p:pic>
        <p:nvPicPr>
          <p:cNvPr id="24584" name="Picture 8" descr="http://www.xtimeline.com/__UserPic_Large/51534/evt100209090700261.jpg"/>
          <p:cNvPicPr>
            <a:picLocks noChangeAspect="1" noChangeArrowheads="1"/>
          </p:cNvPicPr>
          <p:nvPr/>
        </p:nvPicPr>
        <p:blipFill>
          <a:blip r:embed="rId4" cstate="print"/>
          <a:srcRect l="4615"/>
          <a:stretch>
            <a:fillRect/>
          </a:stretch>
        </p:blipFill>
        <p:spPr bwMode="auto">
          <a:xfrm>
            <a:off x="4191000" y="914400"/>
            <a:ext cx="4953000" cy="5943600"/>
          </a:xfrm>
          <a:prstGeom prst="rect">
            <a:avLst/>
          </a:prstGeom>
          <a:noFill/>
        </p:spPr>
      </p:pic>
      <p:pic>
        <p:nvPicPr>
          <p:cNvPr id="24586" name="Picture 10" descr="http://upload.wikimedia.org/wikipedia/commons/9/9d/Simon_Bolivar_Statue_D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914400"/>
            <a:ext cx="4953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1073</TotalTime>
  <Words>372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Technic</vt:lpstr>
      <vt:lpstr>Latin American Revolutions</vt:lpstr>
      <vt:lpstr>Haiti</vt:lpstr>
      <vt:lpstr>Haiti Cont’d</vt:lpstr>
      <vt:lpstr>Venezuela</vt:lpstr>
      <vt:lpstr>Argentina</vt:lpstr>
      <vt:lpstr>Mexico</vt:lpstr>
      <vt:lpstr>Mexico Cont’d</vt:lpstr>
      <vt:lpstr>Brazil</vt:lpstr>
      <vt:lpstr>Other Colonies</vt:lpstr>
    </vt:vector>
  </TitlesOfParts>
  <Company>PWCS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PWCS</dc:creator>
  <cp:lastModifiedBy>tclark</cp:lastModifiedBy>
  <cp:revision>48</cp:revision>
  <cp:lastPrinted>2015-11-12T13:21:02Z</cp:lastPrinted>
  <dcterms:created xsi:type="dcterms:W3CDTF">2011-12-14T03:26:49Z</dcterms:created>
  <dcterms:modified xsi:type="dcterms:W3CDTF">2015-12-10T19:14:50Z</dcterms:modified>
</cp:coreProperties>
</file>