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8C1A2-836A-4674-A3E6-B70B4906626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ACB25-21CC-4A12-AC9E-66F738A87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09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CB25-21CC-4A12-AC9E-66F738A87A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4822-F1A5-4A03-AF66-9BBCC7DED07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00F9-0A61-489F-9899-AE7B7129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228600"/>
            <a:ext cx="10186126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715000"/>
            <a:ext cx="6096000" cy="8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19240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On-screen Show (4:3)</PresentationFormat>
  <Paragraphs>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tclark</cp:lastModifiedBy>
  <cp:revision>4</cp:revision>
  <dcterms:created xsi:type="dcterms:W3CDTF">2011-09-14T02:46:05Z</dcterms:created>
  <dcterms:modified xsi:type="dcterms:W3CDTF">2015-08-25T14:42:00Z</dcterms:modified>
</cp:coreProperties>
</file>